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07" d="100"/>
          <a:sy n="107" d="100"/>
        </p:scale>
        <p:origin x="168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1744F3-2089-8FF4-E32A-6E8B2CCA43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050" y="4086756"/>
            <a:ext cx="6765099" cy="1278590"/>
          </a:xfrm>
        </p:spPr>
        <p:txBody>
          <a:bodyPr anchor="b">
            <a:noAutofit/>
          </a:bodyPr>
          <a:lstStyle>
            <a:lvl1pPr algn="l">
              <a:defRPr sz="4400"/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5BFFB03-29AD-C89B-C3EE-E60B832F3E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049" y="5574082"/>
            <a:ext cx="6765099" cy="75492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64BC96-9BAC-D1FE-AE42-353459A55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07FFDB-289D-B83B-B32C-98E1162B2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3305A2-6617-A749-6564-ABF8A9021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13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1F6F23-3E04-36B2-972E-D1165113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8B314B1-A803-DA1F-9C3B-AC35F3136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BDC93B9-DDB0-9737-11DC-57E2CB7CD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1A7B519-AA57-4917-4847-5E52F92B5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3864032-D92B-0B65-398D-68830BBF6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2441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E7A6728-C75C-F2A5-F2BF-7CB8B29F6A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FE36826-98FE-942F-1B3F-B9F0A590B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AACF32E-F2FF-A36E-D0A4-AE9A261B4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C1C292-18A2-E8F6-A111-28F766DC7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14BF38F-18D8-9591-5A38-E908D0569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28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722BDD-AC0E-BB53-B98D-D39DA75F6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DB94C7-9CB9-EFE3-3623-7F4CB564C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0251FE-663E-E5AC-DCAA-67C8F1922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DCFA4AD-50D7-54DD-4908-A52E2F3A2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C32B494-823A-2265-AC11-1A7E394C3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146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5F7DFD-630A-FA28-B985-46722B5AB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D7025D2-ABC3-3FEC-9451-95B031DEA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688FDA-7649-3E28-3570-393F1109F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1DF066-F14C-CEF2-3A42-60A26F76F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5DB4F8B-9DA6-5DB8-00C5-48CD1D2FD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3317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46972F-6FDB-AE8B-BC23-7CF64CEB7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613F24-9D2D-5B14-14DE-0FAFCB9BFF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528D43A-DE60-E2B7-EFBD-3FC2D09B4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B6CF775-2177-5B24-5282-A4CC3022C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72FBF2F-E074-731A-9ABF-3DE251DFC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5416C00-B362-BA1B-AB3F-B9FFE6692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0346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98CB98-9EF4-DC47-BBA3-420791775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9F1EBD0-828C-849F-8816-208AB136F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714D874-0875-3D86-50C5-DD0FC60ED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7088BF-AAF6-FAFE-DA40-4A6590E2D6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1B8E9CB-CB47-F828-3C78-3EF057F17C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0B7C129-7824-E92C-8496-DD5D5CCB8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6B649E8-207E-1D8A-E993-B0A330871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EED525A-AC0B-4A35-2C43-0FD26A711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306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3DD3D2-9554-DC15-1C1C-60012574E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5751589-AB1D-E7BA-6EC6-C6540D12B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D0F4FFC-1F04-3373-AD3D-9BB410566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77D8E2A-13C5-A2F8-8B3D-E6A58925C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1861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7837296-94D6-882C-147D-704E4345E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33EE0BD-241C-55D8-DFBA-30F5569A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AF113F7-2EAA-DA0A-D47F-E1A548EA2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572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953793-10F4-D4DC-7451-D58009AC0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1CCC20-F98F-F786-6528-193A02BF1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935F3DD-B60F-7E60-258B-8BB157FCB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F67F133-01C7-5669-E086-C42649EF9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C2D82B-5A0C-A3BD-EA1D-2D9F59318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62E8F12-4C4F-9D9E-2E92-06FE3D40B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547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F86E53-798B-E806-55C8-47F299F32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B886D6E-AAAA-9085-4480-BBEE9DBAA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C11EF71-B526-50CC-869C-5760C6A52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5928874-EA23-09B8-52AF-3A8F0294C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3D97A84-C624-412A-568F-620F56CA6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11BC38F-6C0E-6C90-FF34-C224D866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1683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B62CF2B-88FC-346B-A9FB-DA97B1E10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257" y="1290180"/>
            <a:ext cx="10873635" cy="8642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7F71F9-A555-C974-1ACC-07F29EAB5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5257" y="2154478"/>
            <a:ext cx="10873635" cy="37828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ADEC312-0E78-4838-EC32-EAB61C9F16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071A8F-CEBD-F543-A014-4AE50ED91359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7354B9-F65B-CFD0-1614-C2275F683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8BD880-D00A-B1AB-47E0-B3A9B368BD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D804CC-5A43-664F-B035-65F85CF383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573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384403-82A7-AEAE-DF10-F248ABD5EB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B489BB1-087A-0A2A-8DDA-1BEF1E99EF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497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F9B93D-CBA6-DD30-0D8E-D7F04CD96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C59624-E049-EF1E-BB89-2073648DB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2720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Teması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Hasan Küçük</dc:creator>
  <cp:lastModifiedBy>Hasan Küçük</cp:lastModifiedBy>
  <cp:revision>1</cp:revision>
  <dcterms:created xsi:type="dcterms:W3CDTF">2026-08-03T12:55:36Z</dcterms:created>
  <dcterms:modified xsi:type="dcterms:W3CDTF">2026-08-03T12:57:20Z</dcterms:modified>
</cp:coreProperties>
</file>